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4"/>
  </p:notesMasterIdLst>
  <p:sldIdLst>
    <p:sldId id="294" r:id="rId3"/>
    <p:sldId id="637" r:id="rId4"/>
    <p:sldId id="638" r:id="rId5"/>
    <p:sldId id="716" r:id="rId6"/>
    <p:sldId id="717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707" r:id="rId33"/>
    <p:sldId id="586" r:id="rId34"/>
    <p:sldId id="627" r:id="rId35"/>
    <p:sldId id="628" r:id="rId36"/>
    <p:sldId id="700" r:id="rId37"/>
    <p:sldId id="702" r:id="rId38"/>
    <p:sldId id="703" r:id="rId39"/>
    <p:sldId id="704" r:id="rId40"/>
    <p:sldId id="719" r:id="rId41"/>
    <p:sldId id="720" r:id="rId42"/>
    <p:sldId id="701" r:id="rId43"/>
    <p:sldId id="706" r:id="rId44"/>
    <p:sldId id="718" r:id="rId45"/>
    <p:sldId id="587" r:id="rId46"/>
    <p:sldId id="705" r:id="rId47"/>
    <p:sldId id="588" r:id="rId48"/>
    <p:sldId id="710" r:id="rId49"/>
    <p:sldId id="715" r:id="rId50"/>
    <p:sldId id="714" r:id="rId51"/>
    <p:sldId id="655" r:id="rId52"/>
    <p:sldId id="712" r:id="rId5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AC200"/>
    <a:srgbClr val="44C404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2656" autoAdjust="0"/>
  </p:normalViewPr>
  <p:slideViewPr>
    <p:cSldViewPr snapToGrid="0">
      <p:cViewPr>
        <p:scale>
          <a:sx n="83" d="100"/>
          <a:sy n="83" d="100"/>
        </p:scale>
        <p:origin x="3280" y="8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の活動について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、主に戦略面から、アジャイルの知見を交えてお話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させていただきます。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ちなみに「ミッション」という言葉は、「プロダクト企画」や「ソフトウェア開発プロジェクト」に置き換えていただいても問題ありません。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274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33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926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1:30</a:t>
            </a:r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まず導入として、このセッションの背景について説明いたします。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2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2018年6月26日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2018/6/26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2018/6/26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2018年6月26日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2018/6/26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2018/6/26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2018/6/26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2018/6/26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2018年6月26日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06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27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-Meetup in Tokyo #39-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"/>
    </mc:Choice>
    <mc:Fallback xmlns="">
      <p:transition spd="slow" advTm="204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1"/>
    </mc:Choice>
    <mc:Fallback xmlns="">
      <p:transition spd="slow" advTm="3211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9"/>
    </mc:Choice>
    <mc:Fallback xmlns="">
      <p:transition spd="slow" advTm="2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0"/>
    </mc:Choice>
    <mc:Fallback xmlns="">
      <p:transition spd="slow" advTm="197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3"/>
    </mc:Choice>
    <mc:Fallback xmlns="">
      <p:transition spd="slow" advTm="3269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デベロッパーに</a:t>
            </a:r>
            <a:r>
              <a:rPr lang="en-US" altLang="ja-JP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後日</a:t>
            </a: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作り込んでもらう</a:t>
            </a: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ため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</a:t>
            </a:r>
            <a:r>
              <a:rPr lang="ja-JP" altLang="en-US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が、テストスクリプトを</a:t>
            </a:r>
            <a:r>
              <a:rPr lang="en-US" altLang="ja-JP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自発的に書きはじめてくれました！</a:t>
            </a:r>
            <a:r>
              <a:rPr lang="en-US" altLang="ja-JP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2018/06/21-</a:t>
            </a:r>
            <a:r>
              <a:rPr lang="ja-JP" altLang="en-US" sz="32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3200" dirty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3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現在論文執筆準備中（</a:t>
            </a:r>
            <a:r>
              <a:rPr lang="en-US" altLang="ja-JP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Agile2019?</a:t>
            </a: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6533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5"/>
    </mc:Choice>
    <mc:Fallback xmlns="">
      <p:transition spd="slow" advTm="2060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6"/>
    </mc:Choice>
    <mc:Fallback xmlns="">
      <p:transition spd="slow" advTm="261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0"/>
    </mc:Choice>
    <mc:Fallback xmlns="">
      <p:transition spd="slow" advTm="5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2"/>
    </mc:Choice>
    <mc:Fallback xmlns="">
      <p:transition spd="slow" advTm="3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.2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2696</TotalTime>
  <Words>1481</Words>
  <Application>Microsoft Macintosh PowerPoint</Application>
  <PresentationFormat>画面に合わせる (4:3)</PresentationFormat>
  <Paragraphs>407</Paragraphs>
  <Slides>51</Slides>
  <Notes>49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 W6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前提／背景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（例）本番APIのSmoke Test</vt:lpstr>
      <vt:lpstr>成果</vt:lpstr>
      <vt:lpstr>インパクトを与える</vt:lpstr>
      <vt:lpstr>結果</vt:lpstr>
      <vt:lpstr>インパクトのインパクト例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4233</cp:revision>
  <dcterms:created xsi:type="dcterms:W3CDTF">2016-11-21T06:16:44Z</dcterms:created>
  <dcterms:modified xsi:type="dcterms:W3CDTF">2018-06-26T02:33:01Z</dcterms:modified>
</cp:coreProperties>
</file>